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D40D-63C3-4AE6-8E25-53539944C20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BC33-5A6D-4487-85B3-16F9B9FF9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ada\Saurabh\Work\Investor Relations\Presentation\Quarterly Presentations\May 2012\APTECH LIMITED Investor Update - Q4 FY 2011-12 v1.0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gada\Saurabh\Work\Investor Relations\Presentation\Quarterly Presentations\May 2012\APTECH LIMITED Investor Update - Q4 FY 2011-12 v1.0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ada\Saurabh\Work\Investor Relations\Presentation\Quarterly Presentations\May 2012\APTECH LIMITED Investor Update - Q4 FY 2011-12 v1.0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gada\Saurabh\Work\Investor Relations\Presentation\Quarterly Presentations\May 2012\APTECH LIMITED Investor Update - Q4 FY 2011-12 v1.0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gada\Saurabh\Work\Investor Relations\Presentation\Quarterly Presentations\May 2012\APTECH LIMITED Investor Update - Q4 FY 2011-12 v1.0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gada\Saurabh\Work\Investor Relations\Presentation\Quarterly Presentations\May 2012\APTECH LIMITED Investor Update - Q4 FY 2011-12 v1.0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gada\Saurabh\Work\Investor Relations\Presentation\Quarterly Presentations\May 2012\APTECH LIMITED Investor Update - Q4 FY 2011-12 v1.0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gada\Saurabh\Work\Investor Relations\Presentation\Quarterly Presentations\May 2012\APTECH LIMITED Investor Update - Q4 FY 2011-12 v1.0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gada\Saurabh\Work\Investor Relations\Presentation\Quarterly Presentations\May 2012\APTECH LIMITED Investor Update - Q4 FY 2011-12 v1.0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gada\Saurabh\Work\Investor Relations\Presentation\Quarterly Presentations\May 2012\APTECH LIMITED Investor Update - Q4 FY 2011-12 v1.0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gada\Saurabh\Work\Investor Relations\Presentation\Quarterly Presentations\May 2012\APTECH LIMITED Investor Update - Q4 FY 2011-12 v1.0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ada\Saurabh\Work\Investor Relations\Presentation\Quarterly Presentations\May 2012\APTECH LIMITED Investor Update - Q4 FY 2011-12 v1.0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ada\Saurabh\Work\Investor Relations\Presentation\Quarterly Presentations\May 2012\APTECH LIMITED Investor Update - Q4 FY 2011-12 v1.0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gada\Saurabh\Work\Investor Relations\Presentation\Quarterly Presentations\May 2012\APTECH LIMITED Investor Update - Q4 FY 2011-12 v1.0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gada\Saurabh\Work\Investor Relations\Presentation\Quarterly Presentations\May 2012\APTECH LIMITED Investor Update - Q4 FY 2011-12 v1.0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gada\Saurabh\Work\Investor Relations\Presentation\Quarterly Presentations\May 2012\APTECH LIMITED Investor Update - Q4 FY 2011-12 v1.0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gada\Saurabh\Work\Investor Relations\Presentation\Quarterly Presentations\May 2012\APTECH LIMITED Investor Update - Q4 FY 2011-12 v1.0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gada\Saurabh\Work\Investor Relations\Presentation\Quarterly Presentations\May 2012\APTECH LIMITED Investor Update - Q4 FY 2011-12 v1.0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gada\Saurabh\Work\Investor Relations\Presentation\Quarterly Presentations\May 2012\APTECH LIMITED Investor Update - Q4 FY 2011-12 v1.0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gada\Saurabh\Work\Investor Relations\Presentation\Quarterly Presentations\May 2012\APTECH LIMITED Investor Update - Q4 FY 2011-12 v1.0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gada\Saurabh\Work\Investor Relations\Presentation\Quarterly Presentations\May 2012\APTECH LIMITED Investor Update - Q4 FY 2011-12 v1.0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gada\Saurabh\Work\Investor Relations\Presentation\Quarterly Presentations\May 2012\APTECH LIMITED Investor Update - Q4 FY 2011-12 v1.0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ada\Saurabh\Work\Investor Relations\Presentation\Quarterly Presentations\May 2012\APTECH LIMITED Investor Update - Q4 FY 2011-12 v1.0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gada\Saurabh\Work\Investor Relations\Presentation\Quarterly Presentations\May 2012\APTECH LIMITED Investor Update - Q4 FY 2011-12 v1.0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gada\Saurabh\Work\Investor Relations\Presentation\Quarterly Presentations\May 2012\APTECH LIMITED Investor Update - Q4 FY 2011-12 v1.0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gada\Saurabh\Work\Investor Relations\Presentation\Quarterly Presentations\May 2012\APTECH LIMITED Investor Update - Q4 FY 2011-12 v1.0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gada\Saurabh\Work\Investor Relations\Presentation\Quarterly Presentations\May 2012\APTECH LIMITED Investor Update - Q4 FY 2011-12 v1.0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gada\Saurabh\Work\Investor Relations\Presentation\Quarterly Presentations\May 2012\APTECH LIMITED Investor Update - Q4 FY 2011-12 v1.0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gada\Saurabh\Work\Investor Relations\Presentation\Quarterly Presentations\May 2012\APTECH LIMITED Investor Update - Q4 FY 2011-12 v1.0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ada\Saurabh\Work\Investor Relations\Presentation\Quarterly Presentations\May 2012\APTECH LIMITED Investor Update - Q4 FY 2011-12 v1.0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gada\Saurabh\Work\Investor Relations\Presentation\Quarterly Presentations\May 2012\APTECH LIMITED Investor Update - Q4 FY 2011-12 v1.0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gada\Saurabh\Work\Investor Relations\Presentation\Quarterly Presentations\May 2012\APTECH LIMITED Investor Update - Q4 FY 2011-12 v1.0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gada\Saurabh\Work\Investor Relations\Presentation\Quarterly Presentations\May 2012\APTECH LIMITED Investor Update - Q4 FY 2011-12 v1.0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gada\Saurabh\Work\Investor Relations\Presentation\Quarterly Presentations\May 2012\APTECH LIMITED Investor Update - Q4 FY 2011-12 v1.0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sgada</dc:creator>
  <cp:lastModifiedBy>sgada</cp:lastModifiedBy>
  <cp:revision>1</cp:revision>
  <dcterms:created xsi:type="dcterms:W3CDTF">2012-05-14T04:41:40Z</dcterms:created>
  <dcterms:modified xsi:type="dcterms:W3CDTF">2012-05-14T04:44:09Z</dcterms:modified>
</cp:coreProperties>
</file>